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72" r:id="rId3"/>
    <p:sldId id="273" r:id="rId4"/>
    <p:sldId id="274" r:id="rId5"/>
    <p:sldId id="275" r:id="rId6"/>
    <p:sldId id="27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428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5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wm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wm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831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15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50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564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65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3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8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44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43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07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847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16DF5-E83A-41BD-B13B-15C806858F7D}" type="datetimeFigureOut">
              <a:rPr lang="en-US" smtClean="0"/>
              <a:t>10/20/2023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F46FDC-4F23-490D-8592-D8D27BB466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0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8413" y="2725152"/>
            <a:ext cx="1771650" cy="1838325"/>
          </a:xfrm>
          <a:prstGeom prst="rect">
            <a:avLst/>
          </a:prstGeom>
        </p:spPr>
      </p:pic>
      <p:sp>
        <p:nvSpPr>
          <p:cNvPr id="6" name="Snip and Round Single Corner Rectangle 5"/>
          <p:cNvSpPr/>
          <p:nvPr/>
        </p:nvSpPr>
        <p:spPr>
          <a:xfrm>
            <a:off x="294967" y="1473847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069" y="2725152"/>
            <a:ext cx="1999176" cy="216485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654709" y="1611486"/>
            <a:ext cx="1932039" cy="48614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Sales Engineering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475335" y="2579976"/>
            <a:ext cx="19492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info@micronaut.io</a:t>
            </a:r>
          </a:p>
        </p:txBody>
      </p:sp>
      <p:sp>
        <p:nvSpPr>
          <p:cNvPr id="10" name="Rectangle 9"/>
          <p:cNvSpPr/>
          <p:nvPr/>
        </p:nvSpPr>
        <p:spPr>
          <a:xfrm>
            <a:off x="5523264" y="3274982"/>
            <a:ext cx="28868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https://micronaut.io/contact</a:t>
            </a: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689296"/>
              </p:ext>
            </p:extLst>
          </p:nvPr>
        </p:nvGraphicFramePr>
        <p:xfrm>
          <a:off x="6586948" y="4030077"/>
          <a:ext cx="1985962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" name="Packager Shell Object" showAsIcon="1" r:id="rId5" imgW="1986120" imgH="532800" progId="Package">
                  <p:embed/>
                </p:oleObj>
              </mc:Choice>
              <mc:Fallback>
                <p:oleObj name="Packager Shell Object" showAsIcon="1" r:id="rId5" imgW="1986120" imgH="53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86948" y="4030077"/>
                        <a:ext cx="1985962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3868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3224981" y="2380445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trike="sngStrike" dirty="0"/>
              <a:t>What's New in Maven</a:t>
            </a:r>
          </a:p>
          <a:p>
            <a:r>
              <a:rPr lang="en-US" dirty="0"/>
              <a:t>https://micronaut.io/</a:t>
            </a:r>
          </a:p>
          <a:p>
            <a:r>
              <a:rPr lang="en-US" dirty="0"/>
              <a:t>https://repo1.maven.org/maven2/io/micronaut/micronaut-inject/4.1.10/micronaut-inject-4.1.10.jar</a:t>
            </a:r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294967" y="1473847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654709" y="1611486"/>
            <a:ext cx="1932039" cy="48614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Sales Engineering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9252" y="2579976"/>
            <a:ext cx="1917443" cy="1024071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 flipV="1">
            <a:off x="7993626" y="2241755"/>
            <a:ext cx="3288890" cy="18730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9129252" y="2341641"/>
            <a:ext cx="2009774" cy="140445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solidFill>
              <a:srgbClr val="FF0000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239730" y="2380445"/>
            <a:ext cx="5746032" cy="1404450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solidFill>
              <a:srgbClr val="FF0000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>
            <a:off x="2186755" y="3971184"/>
            <a:ext cx="895227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9115" y="4361595"/>
            <a:ext cx="3533775" cy="1038225"/>
          </a:xfrm>
          <a:prstGeom prst="rect">
            <a:avLst/>
          </a:prstGeom>
        </p:spPr>
      </p:pic>
      <p:cxnSp>
        <p:nvCxnSpPr>
          <p:cNvPr id="16" name="Straight Connector 15"/>
          <p:cNvCxnSpPr/>
          <p:nvPr/>
        </p:nvCxnSpPr>
        <p:spPr>
          <a:xfrm flipV="1">
            <a:off x="3620728" y="3971184"/>
            <a:ext cx="2475272" cy="1706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3097159" y="4062889"/>
            <a:ext cx="3802627" cy="1404450"/>
          </a:xfrm>
          <a:prstGeom prst="rect">
            <a:avLst/>
          </a:prstGeom>
          <a:solidFill>
            <a:srgbClr val="FFFFFF">
              <a:alpha val="87059"/>
            </a:srgbClr>
          </a:solidFill>
          <a:ln>
            <a:solidFill>
              <a:srgbClr val="FF0000">
                <a:alpha val="69804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 flipH="1" flipV="1">
            <a:off x="3347884" y="4114800"/>
            <a:ext cx="3583858" cy="1563329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098329" y="3967103"/>
            <a:ext cx="21941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trike="sngStrike" dirty="0"/>
              <a:t>https://micronaut.io/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2094424" y="5505620"/>
            <a:ext cx="895227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555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294967" y="1473847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69" y="2725152"/>
            <a:ext cx="1999176" cy="21648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1643" y="2257591"/>
            <a:ext cx="1771650" cy="1838325"/>
          </a:xfrm>
          <a:prstGeom prst="rect">
            <a:avLst/>
          </a:prstGeom>
        </p:spPr>
      </p:pic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6280870"/>
              </p:ext>
            </p:extLst>
          </p:nvPr>
        </p:nvGraphicFramePr>
        <p:xfrm>
          <a:off x="7040767" y="1870672"/>
          <a:ext cx="1679575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Packager Shell Object" showAsIcon="1" r:id="rId5" imgW="1679760" imgH="532800" progId="Package">
                  <p:embed/>
                </p:oleObj>
              </mc:Choice>
              <mc:Fallback>
                <p:oleObj name="Packager Shell Object" showAsIcon="1" r:id="rId5" imgW="1679760" imgH="532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40767" y="1870672"/>
                        <a:ext cx="1679575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6844" y="2946073"/>
            <a:ext cx="3962225" cy="242488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12606" y="5992607"/>
            <a:ext cx="3228975" cy="44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57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510" y="1473846"/>
            <a:ext cx="8883716" cy="5220717"/>
          </a:xfrm>
          <a:prstGeom prst="rect">
            <a:avLst/>
          </a:prstGeom>
        </p:spPr>
      </p:pic>
      <p:sp>
        <p:nvSpPr>
          <p:cNvPr id="7" name="Snip and Round Single Corner Rectangle 6"/>
          <p:cNvSpPr/>
          <p:nvPr/>
        </p:nvSpPr>
        <p:spPr>
          <a:xfrm>
            <a:off x="294967" y="1473847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069" y="2725152"/>
            <a:ext cx="1999176" cy="216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733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6" name="Snip and Round Single Corner Rectangle 5"/>
          <p:cNvSpPr/>
          <p:nvPr/>
        </p:nvSpPr>
        <p:spPr>
          <a:xfrm>
            <a:off x="294967" y="1473847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069" y="2725152"/>
            <a:ext cx="1999176" cy="21648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470" y="1473847"/>
            <a:ext cx="9449716" cy="474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4727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92727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927279"/>
            <a:ext cx="12192000" cy="40139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2" name="Snip and Round Single Corner Rectangle 1"/>
          <p:cNvSpPr/>
          <p:nvPr/>
        </p:nvSpPr>
        <p:spPr>
          <a:xfrm>
            <a:off x="648928" y="1961535"/>
            <a:ext cx="2035278" cy="1106129"/>
          </a:xfrm>
          <a:prstGeom prst="snip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2821" y="1961535"/>
            <a:ext cx="8104954" cy="34100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554" y="3527937"/>
            <a:ext cx="1724025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7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41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Package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Tarrant County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User_Kiosk_LL_Public</dc:creator>
  <cp:lastModifiedBy>User_Kiosk_LL_Public</cp:lastModifiedBy>
  <cp:revision>6</cp:revision>
  <dcterms:created xsi:type="dcterms:W3CDTF">2023-10-20T17:09:16Z</dcterms:created>
  <dcterms:modified xsi:type="dcterms:W3CDTF">2023-10-20T20:36:32Z</dcterms:modified>
</cp:coreProperties>
</file>

<file path=docProps/thumbnail.jpeg>
</file>